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State of the Division Work Session Preview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October 11,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268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School Quality Profile—ACPS At-a-Glance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 anchor="t"/>
          <a:lstStyle/>
          <a:p>
            <a:r>
              <a:rPr lang="en-US" dirty="0" smtClean="0"/>
              <a:t>Accredited Schools</a:t>
            </a:r>
          </a:p>
          <a:p>
            <a:r>
              <a:rPr lang="en-US" dirty="0" smtClean="0"/>
              <a:t>On-Time Graduation Rate</a:t>
            </a:r>
          </a:p>
          <a:p>
            <a:r>
              <a:rPr lang="en-US" dirty="0" smtClean="0"/>
              <a:t>Enrollment by Ethnicity</a:t>
            </a:r>
          </a:p>
          <a:p>
            <a:r>
              <a:rPr lang="en-US" dirty="0" smtClean="0"/>
              <a:t>Expenditures for Instruction</a:t>
            </a:r>
          </a:p>
          <a:p>
            <a:r>
              <a:rPr lang="en-US" dirty="0" smtClean="0"/>
              <a:t>Absenteeism</a:t>
            </a:r>
          </a:p>
          <a:p>
            <a:r>
              <a:rPr lang="en-US" dirty="0" smtClean="0"/>
              <a:t>Student Achievement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242" y="2227263"/>
            <a:ext cx="5074565" cy="3633787"/>
          </a:xfrm>
        </p:spPr>
      </p:pic>
    </p:spTree>
    <p:extLst>
      <p:ext uri="{BB962C8B-B14F-4D97-AF65-F5344CB8AC3E}">
        <p14:creationId xmlns:p14="http://schemas.microsoft.com/office/powerpoint/2010/main" val="1861974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of the Division—October 25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 anchor="t"/>
          <a:lstStyle/>
          <a:p>
            <a:r>
              <a:rPr lang="en-US" dirty="0" smtClean="0"/>
              <a:t>Purpose</a:t>
            </a:r>
          </a:p>
          <a:p>
            <a:pPr lvl="1"/>
            <a:r>
              <a:rPr lang="en-US" dirty="0" smtClean="0"/>
              <a:t>Report on results from the 2017-2018 school year</a:t>
            </a:r>
          </a:p>
          <a:p>
            <a:pPr lvl="1"/>
            <a:r>
              <a:rPr lang="en-US" dirty="0" smtClean="0"/>
              <a:t>Use as a springboard to developing budget priorities for 2019-2020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 anchor="t"/>
          <a:lstStyle/>
          <a:p>
            <a:r>
              <a:rPr lang="en-US" dirty="0" smtClean="0"/>
              <a:t>Work session format</a:t>
            </a:r>
          </a:p>
          <a:p>
            <a:pPr lvl="1"/>
            <a:r>
              <a:rPr lang="en-US" dirty="0" smtClean="0"/>
              <a:t>Overview of the full school quality profile for ACPS</a:t>
            </a:r>
          </a:p>
          <a:p>
            <a:pPr lvl="1"/>
            <a:r>
              <a:rPr lang="en-US" dirty="0" smtClean="0"/>
              <a:t>Deeper dive into data tied to our strategic priorities</a:t>
            </a:r>
          </a:p>
          <a:p>
            <a:pPr lvl="2"/>
            <a:r>
              <a:rPr lang="en-US" dirty="0" smtClean="0"/>
              <a:t>Priority One: High Achievement for All</a:t>
            </a:r>
          </a:p>
          <a:p>
            <a:pPr lvl="3"/>
            <a:r>
              <a:rPr lang="en-US" dirty="0" smtClean="0"/>
              <a:t>SOL data</a:t>
            </a:r>
          </a:p>
          <a:p>
            <a:pPr lvl="2"/>
            <a:r>
              <a:rPr lang="en-US" dirty="0" smtClean="0"/>
              <a:t>Priority Two: Closing the Achievement Gap</a:t>
            </a:r>
          </a:p>
          <a:p>
            <a:pPr lvl="3"/>
            <a:r>
              <a:rPr lang="en-US" dirty="0" smtClean="0"/>
              <a:t>Equity Dashboard data</a:t>
            </a:r>
          </a:p>
          <a:p>
            <a:pPr lvl="2"/>
            <a:r>
              <a:rPr lang="en-US" dirty="0" smtClean="0"/>
              <a:t>Priority Three: Developing Personal Interests</a:t>
            </a:r>
          </a:p>
          <a:p>
            <a:pPr lvl="3"/>
            <a:r>
              <a:rPr lang="en-US" dirty="0" smtClean="0"/>
              <a:t>School Climate Data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728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531298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16</TotalTime>
  <Words>104</Words>
  <Application>Microsoft Office PowerPoint</Application>
  <PresentationFormat>Widescreen</PresentationFormat>
  <Paragraphs>23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Gill Sans MT</vt:lpstr>
      <vt:lpstr>Wingdings 2</vt:lpstr>
      <vt:lpstr>Dividend</vt:lpstr>
      <vt:lpstr>State of the Division Work Session Preview</vt:lpstr>
      <vt:lpstr>School Quality Profile—ACPS At-a-Glance</vt:lpstr>
      <vt:lpstr>State of the Division—October 25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State of the Division Work Session Preview</dc:title>
  <dc:creator>Patrick McLaughlin</dc:creator>
  <cp:lastModifiedBy>Patrick McLaughlin</cp:lastModifiedBy>
  <cp:revision>2</cp:revision>
  <dcterms:created xsi:type="dcterms:W3CDTF">2018-10-10T18:11:52Z</dcterms:created>
  <dcterms:modified xsi:type="dcterms:W3CDTF">2018-10-10T18:28:10Z</dcterms:modified>
</cp:coreProperties>
</file>